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L="0" marR="0" indent="0" algn="l" defTabSz="839876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53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19938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839876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259815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679753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099691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519629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2939567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359506" algn="ctr" defTabSz="12338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102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2"/>
    <p:restoredTop sz="94795"/>
  </p:normalViewPr>
  <p:slideViewPr>
    <p:cSldViewPr snapToGrid="0" snapToObjects="1">
      <p:cViewPr>
        <p:scale>
          <a:sx n="121" d="100"/>
          <a:sy n="121" d="100"/>
        </p:scale>
        <p:origin x="152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4" name="Shape 7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1pPr>
    <a:lvl2pPr indent="209969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2pPr>
    <a:lvl3pPr indent="419938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3pPr>
    <a:lvl4pPr indent="629907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4pPr>
    <a:lvl5pPr indent="839876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5pPr>
    <a:lvl6pPr indent="1049846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6pPr>
    <a:lvl7pPr indent="1259815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7pPr>
    <a:lvl8pPr indent="1469784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8pPr>
    <a:lvl9pPr indent="1679753" defTabSz="419938" latinLnBrk="0">
      <a:lnSpc>
        <a:spcPct val="117999"/>
      </a:lnSpc>
      <a:defRPr sz="2021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op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" descr="Image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386585" y="-3657947"/>
            <a:ext cx="12529771" cy="9779579"/>
          </a:xfrm>
          <a:prstGeom prst="rect">
            <a:avLst/>
          </a:prstGeom>
          <a:ln w="3175">
            <a:miter lim="400000"/>
          </a:ln>
        </p:spPr>
      </p:pic>
      <p:pic>
        <p:nvPicPr>
          <p:cNvPr id="3" name="Coursepath-ByFD-Logo_RGB-Blue.png" descr="Coursepath-ByFD-Logo_RGB-Blue.pn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988" y="5830897"/>
            <a:ext cx="1651372" cy="572385"/>
          </a:xfrm>
          <a:prstGeom prst="rect">
            <a:avLst/>
          </a:prstGeom>
          <a:ln w="3175">
            <a:miter lim="4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343344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1" i="0" u="none" strike="noStrike" cap="none" spc="-91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302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9398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5494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1590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27686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3782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39878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5974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207000" marR="0" indent="-330200" algn="l" defTabSz="1343344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23000"/>
        <a:buFontTx/>
        <a:buChar char="•"/>
        <a:tabLst/>
        <a:defRPr sz="26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32185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{name}"/>
          <p:cNvSpPr txBox="1"/>
          <p:nvPr/>
        </p:nvSpPr>
        <p:spPr>
          <a:xfrm>
            <a:off x="907205" y="1873771"/>
            <a:ext cx="6606778" cy="41432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2277" tIns="22277" rIns="22277" bIns="22277" anchor="ctr">
            <a:spAutoFit/>
          </a:bodyPr>
          <a:lstStyle>
            <a:lvl1pPr algn="l">
              <a:defRPr sz="2400">
                <a:solidFill>
                  <a:srgbClr val="000000"/>
                </a:solidFill>
                <a:latin typeface="Mont Heavy Italic"/>
                <a:ea typeface="Mont Heavy Italic"/>
                <a:cs typeface="Mont Heavy Italic"/>
                <a:sym typeface="Mont Heavy"/>
              </a:defRPr>
            </a:lvl1pPr>
          </a:lstStyle>
          <a:p>
            <a:r>
              <a:rPr lang="en-US"/>
              <a:t>{name}</a:t>
            </a:r>
          </a:p>
        </p:txBody>
      </p:sp>
      <p:sp>
        <p:nvSpPr>
          <p:cNvPr id="79" name="{company}"/>
          <p:cNvSpPr txBox="1"/>
          <p:nvPr/>
        </p:nvSpPr>
        <p:spPr>
          <a:xfrm>
            <a:off x="904047" y="2342805"/>
            <a:ext cx="6606778" cy="21458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2277" tIns="22277" rIns="22277" bIns="22277" anchor="ctr">
            <a:spAutoFit/>
          </a:bodyPr>
          <a:lstStyle>
            <a:lvl1pPr algn="l">
              <a:defRPr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en-US"/>
              <a:t>{company}</a:t>
            </a:r>
          </a:p>
        </p:txBody>
      </p:sp>
      <p:sp>
        <p:nvSpPr>
          <p:cNvPr id="80" name="{course}"/>
          <p:cNvSpPr txBox="1"/>
          <p:nvPr/>
        </p:nvSpPr>
        <p:spPr>
          <a:xfrm>
            <a:off x="917966" y="3321867"/>
            <a:ext cx="628482" cy="21426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100">
                <a:solidFill>
                  <a:srgbClr val="000000"/>
                </a:solidFill>
                <a:latin typeface="Mont SemiBold Italic"/>
                <a:ea typeface="Mont SemiBold Italic"/>
                <a:cs typeface="Mont SemiBold Italic"/>
                <a:sym typeface="Mont SemiBold"/>
              </a:defRPr>
            </a:lvl1pPr>
          </a:lstStyle>
          <a:p>
            <a:r>
              <a:rPr lang="en-US"/>
              <a:t>{course}</a:t>
            </a:r>
          </a:p>
        </p:txBody>
      </p:sp>
      <p:sp>
        <p:nvSpPr>
          <p:cNvPr id="81" name="{description}"/>
          <p:cNvSpPr txBox="1"/>
          <p:nvPr/>
        </p:nvSpPr>
        <p:spPr>
          <a:xfrm>
            <a:off x="917966" y="3563515"/>
            <a:ext cx="953892" cy="21426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100">
                <a:solidFill>
                  <a:srgbClr val="000000"/>
                </a:solidFill>
                <a:latin typeface="Mont SemiBold Italic"/>
                <a:ea typeface="Mont SemiBold Italic"/>
                <a:cs typeface="Mont SemiBold Italic"/>
                <a:sym typeface="Mont SemiBold"/>
              </a:defRPr>
            </a:lvl1pPr>
          </a:lstStyle>
          <a:p>
            <a:r>
              <a:rPr lang="en-US"/>
              <a:t>{description}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7343B3E-8F2D-8B56-B303-55789655AA9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0555" y="48953"/>
            <a:ext cx="2502329" cy="2502329"/>
          </a:xfrm>
          <a:prstGeom prst="rect">
            <a:avLst/>
          </a:prstGeom>
        </p:spPr>
      </p:pic>
      <p:pic>
        <p:nvPicPr>
          <p:cNvPr id="13" name="Grafik 12" descr="Ein Bild, das Text, draußen, Schild enthält.&#10;&#10;Automatisch generierte Beschreibung">
            <a:extLst>
              <a:ext uri="{FF2B5EF4-FFF2-40B4-BE49-F238E27FC236}">
                <a16:creationId xmlns:a16="http://schemas.microsoft.com/office/drawing/2014/main" id="{FBF80D4D-B061-8CD8-24E7-D71DB303871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10217" y="5811106"/>
            <a:ext cx="2132569" cy="660427"/>
          </a:xfrm>
          <a:prstGeom prst="rect">
            <a:avLst/>
          </a:prstGeom>
        </p:spPr>
      </p:pic>
      <p:sp>
        <p:nvSpPr>
          <p:cNvPr id="20" name="certificate">
            <a:extLst>
              <a:ext uri="{FF2B5EF4-FFF2-40B4-BE49-F238E27FC236}">
                <a16:creationId xmlns:a16="http://schemas.microsoft.com/office/drawing/2014/main" id="{E9FE213E-F9B3-2188-642E-7FB42361E564}"/>
              </a:ext>
            </a:extLst>
          </p:cNvPr>
          <p:cNvSpPr txBox="1"/>
          <p:nvPr/>
        </p:nvSpPr>
        <p:spPr>
          <a:xfrm>
            <a:off x="909833" y="763646"/>
            <a:ext cx="4967812" cy="59898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3600"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en-US"/>
              <a:t>eLearning Certificate</a:t>
            </a:r>
          </a:p>
        </p:txBody>
      </p:sp>
      <p:sp>
        <p:nvSpPr>
          <p:cNvPr id="21" name="Text">
            <a:extLst>
              <a:ext uri="{FF2B5EF4-FFF2-40B4-BE49-F238E27FC236}">
                <a16:creationId xmlns:a16="http://schemas.microsoft.com/office/drawing/2014/main" id="{EE502B91-0664-4E3C-A53A-2D19488E6764}"/>
              </a:ext>
            </a:extLst>
          </p:cNvPr>
          <p:cNvSpPr txBox="1"/>
          <p:nvPr/>
        </p:nvSpPr>
        <p:spPr>
          <a:xfrm>
            <a:off x="902385" y="3217703"/>
            <a:ext cx="45054" cy="21426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/>
          <a:p>
            <a:pPr algn="l">
              <a:defRPr sz="1100">
                <a:solidFill>
                  <a:srgbClr val="000000"/>
                </a:solidFill>
                <a:latin typeface="Mont SemiBold Italic"/>
                <a:ea typeface="Mont SemiBold Italic"/>
                <a:cs typeface="Mont SemiBold Italic"/>
                <a:sym typeface="Mont SemiBold"/>
              </a:defRPr>
            </a:pPr>
            <a:endParaRPr lang="en-US" sz="1100"/>
          </a:p>
        </p:txBody>
      </p:sp>
      <p:sp>
        <p:nvSpPr>
          <p:cNvPr id="25" name="Duration">
            <a:extLst>
              <a:ext uri="{FF2B5EF4-FFF2-40B4-BE49-F238E27FC236}">
                <a16:creationId xmlns:a16="http://schemas.microsoft.com/office/drawing/2014/main" id="{5E703C5B-5C54-C48D-631C-780C237159F5}"/>
              </a:ext>
            </a:extLst>
          </p:cNvPr>
          <p:cNvSpPr txBox="1"/>
          <p:nvPr/>
        </p:nvSpPr>
        <p:spPr>
          <a:xfrm>
            <a:off x="924912" y="4394608"/>
            <a:ext cx="1383497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en-US"/>
              <a:t>Duration: {duration}h</a:t>
            </a:r>
          </a:p>
        </p:txBody>
      </p:sp>
      <p:sp>
        <p:nvSpPr>
          <p:cNvPr id="26" name="Date">
            <a:extLst>
              <a:ext uri="{FF2B5EF4-FFF2-40B4-BE49-F238E27FC236}">
                <a16:creationId xmlns:a16="http://schemas.microsoft.com/office/drawing/2014/main" id="{FAA31AF5-355B-0B8E-C0AE-265FC7BD0A63}"/>
              </a:ext>
            </a:extLst>
          </p:cNvPr>
          <p:cNvSpPr txBox="1"/>
          <p:nvPr/>
        </p:nvSpPr>
        <p:spPr>
          <a:xfrm>
            <a:off x="917966" y="3810197"/>
            <a:ext cx="1708906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en-US" b="1"/>
              <a:t>Certification date</a:t>
            </a:r>
            <a:r>
              <a:rPr lang="en-US"/>
              <a:t>: </a:t>
            </a:r>
            <a:r>
              <a:rPr lang="en-US" b="1"/>
              <a:t>{date}</a:t>
            </a:r>
          </a:p>
        </p:txBody>
      </p:sp>
      <p:sp>
        <p:nvSpPr>
          <p:cNvPr id="27" name="Trainer">
            <a:extLst>
              <a:ext uri="{FF2B5EF4-FFF2-40B4-BE49-F238E27FC236}">
                <a16:creationId xmlns:a16="http://schemas.microsoft.com/office/drawing/2014/main" id="{41E61871-4820-5460-6443-6FBA5AA18B4B}"/>
              </a:ext>
            </a:extLst>
          </p:cNvPr>
          <p:cNvSpPr txBox="1"/>
          <p:nvPr/>
        </p:nvSpPr>
        <p:spPr>
          <a:xfrm>
            <a:off x="3257113" y="4394608"/>
            <a:ext cx="1197549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en-US"/>
              <a:t>Trainer: {teacher}</a:t>
            </a:r>
          </a:p>
        </p:txBody>
      </p:sp>
      <p:sp>
        <p:nvSpPr>
          <p:cNvPr id="28" name="Points">
            <a:extLst>
              <a:ext uri="{FF2B5EF4-FFF2-40B4-BE49-F238E27FC236}">
                <a16:creationId xmlns:a16="http://schemas.microsoft.com/office/drawing/2014/main" id="{D46A398B-9B5C-4FAA-1353-9184AA736F32}"/>
              </a:ext>
            </a:extLst>
          </p:cNvPr>
          <p:cNvSpPr txBox="1"/>
          <p:nvPr/>
        </p:nvSpPr>
        <p:spPr>
          <a:xfrm>
            <a:off x="920885" y="4641191"/>
            <a:ext cx="977937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en-US"/>
              <a:t>Points: {points}</a:t>
            </a:r>
          </a:p>
        </p:txBody>
      </p:sp>
      <p:sp>
        <p:nvSpPr>
          <p:cNvPr id="29" name="Score">
            <a:extLst>
              <a:ext uri="{FF2B5EF4-FFF2-40B4-BE49-F238E27FC236}">
                <a16:creationId xmlns:a16="http://schemas.microsoft.com/office/drawing/2014/main" id="{7B6FB638-7DC3-0F6D-328B-ED7F46C005C2}"/>
              </a:ext>
            </a:extLst>
          </p:cNvPr>
          <p:cNvSpPr txBox="1"/>
          <p:nvPr/>
        </p:nvSpPr>
        <p:spPr>
          <a:xfrm>
            <a:off x="3257112" y="4628026"/>
            <a:ext cx="921832" cy="19887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en-US"/>
              <a:t>Score: {score}</a:t>
            </a:r>
          </a:p>
        </p:txBody>
      </p:sp>
      <p:sp>
        <p:nvSpPr>
          <p:cNvPr id="35" name="Date">
            <a:extLst>
              <a:ext uri="{FF2B5EF4-FFF2-40B4-BE49-F238E27FC236}">
                <a16:creationId xmlns:a16="http://schemas.microsoft.com/office/drawing/2014/main" id="{B3D4D14C-50A8-0EEC-78F4-D02968CEFBF4}"/>
              </a:ext>
            </a:extLst>
          </p:cNvPr>
          <p:cNvSpPr txBox="1"/>
          <p:nvPr/>
        </p:nvSpPr>
        <p:spPr>
          <a:xfrm>
            <a:off x="920885" y="3035059"/>
            <a:ext cx="4316992" cy="22965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2277" tIns="22277" rIns="22277" bIns="22277" anchor="ctr">
            <a:spAutoFit/>
          </a:bodyPr>
          <a:lstStyle>
            <a:lvl1pPr algn="l">
              <a:defRPr sz="1000">
                <a:solidFill>
                  <a:srgbClr val="000000"/>
                </a:solidFill>
                <a:latin typeface="Mont ExtraLight"/>
                <a:ea typeface="Mont ExtraLight"/>
                <a:cs typeface="Mont ExtraLight"/>
                <a:sym typeface="Mont ExtraLight"/>
              </a:defRPr>
            </a:lvl1pPr>
          </a:lstStyle>
          <a:p>
            <a:r>
              <a:rPr lang="en-US" sz="1200" b="1"/>
              <a:t>Congratulations on completing the eLearning course</a:t>
            </a:r>
          </a:p>
        </p:txBody>
      </p:sp>
      <p:pic>
        <p:nvPicPr>
          <p:cNvPr id="10" name="Image" descr="Image">
            <a:extLst>
              <a:ext uri="{FF2B5EF4-FFF2-40B4-BE49-F238E27FC236}">
                <a16:creationId xmlns:a16="http://schemas.microsoft.com/office/drawing/2014/main" id="{5EF36A0B-582A-9B1E-9FA1-B0CCFBAA357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5196969"/>
            <a:ext cx="9906000" cy="1661031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5C1D364F-9916-6FC8-EB34-B31F827EEA79}"/>
              </a:ext>
            </a:extLst>
          </p:cNvPr>
          <p:cNvGrpSpPr/>
          <p:nvPr/>
        </p:nvGrpSpPr>
        <p:grpSpPr>
          <a:xfrm>
            <a:off x="6157667" y="3799650"/>
            <a:ext cx="3025828" cy="1174924"/>
            <a:chOff x="6157667" y="4013406"/>
            <a:chExt cx="3025828" cy="1174924"/>
          </a:xfrm>
        </p:grpSpPr>
        <p:sp>
          <p:nvSpPr>
            <p:cNvPr id="12" name="CEO">
              <a:extLst>
                <a:ext uri="{FF2B5EF4-FFF2-40B4-BE49-F238E27FC236}">
                  <a16:creationId xmlns:a16="http://schemas.microsoft.com/office/drawing/2014/main" id="{11C8F13C-A5DC-3A39-322A-283D57174FF5}"/>
                </a:ext>
              </a:extLst>
            </p:cNvPr>
            <p:cNvSpPr txBox="1"/>
            <p:nvPr/>
          </p:nvSpPr>
          <p:spPr>
            <a:xfrm>
              <a:off x="6164445" y="4989453"/>
              <a:ext cx="320706" cy="198877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22277" tIns="22277" rIns="22277" bIns="22277" anchor="ctr">
              <a:spAutoFit/>
            </a:bodyPr>
            <a:lstStyle>
              <a:lvl1pPr algn="l">
                <a:defRPr sz="1000">
                  <a:solidFill>
                    <a:srgbClr val="000000"/>
                  </a:solidFill>
                  <a:latin typeface="Mont ExtraLight"/>
                  <a:ea typeface="Mont ExtraLight"/>
                  <a:cs typeface="Mont ExtraLight"/>
                  <a:sym typeface="Mont ExtraLight"/>
                </a:defRPr>
              </a:lvl1pPr>
            </a:lstStyle>
            <a:p>
              <a:r>
                <a:rPr lang="en-US"/>
                <a:t>CEO</a:t>
              </a:r>
            </a:p>
          </p:txBody>
        </p:sp>
        <p:sp>
          <p:nvSpPr>
            <p:cNvPr id="14" name="{teacher}">
              <a:extLst>
                <a:ext uri="{FF2B5EF4-FFF2-40B4-BE49-F238E27FC236}">
                  <a16:creationId xmlns:a16="http://schemas.microsoft.com/office/drawing/2014/main" id="{99FEE66A-7DA8-CCCD-FF67-DEBC17BB11BC}"/>
                </a:ext>
              </a:extLst>
            </p:cNvPr>
            <p:cNvSpPr txBox="1"/>
            <p:nvPr/>
          </p:nvSpPr>
          <p:spPr>
            <a:xfrm>
              <a:off x="7744999" y="4816558"/>
              <a:ext cx="650924" cy="198877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22277" tIns="22277" rIns="22277" bIns="22277" anchor="ctr">
              <a:spAutoFit/>
            </a:bodyPr>
            <a:lstStyle>
              <a:lvl1pPr algn="l">
                <a:defRPr sz="1000">
                  <a:solidFill>
                    <a:srgbClr val="000000"/>
                  </a:solidFill>
                  <a:latin typeface="Mont Regular"/>
                  <a:ea typeface="Mont Regular"/>
                  <a:cs typeface="Mont Regular"/>
                  <a:sym typeface="Mont Regular"/>
                </a:defRPr>
              </a:lvl1pPr>
            </a:lstStyle>
            <a:p>
              <a:r>
                <a:rPr lang="en-US"/>
                <a:t>{teacher}</a:t>
              </a:r>
            </a:p>
          </p:txBody>
        </p:sp>
        <p:sp>
          <p:nvSpPr>
            <p:cNvPr id="15" name="Trainer">
              <a:extLst>
                <a:ext uri="{FF2B5EF4-FFF2-40B4-BE49-F238E27FC236}">
                  <a16:creationId xmlns:a16="http://schemas.microsoft.com/office/drawing/2014/main" id="{D95D7D1C-570A-B887-7490-02DCBBBE99C6}"/>
                </a:ext>
              </a:extLst>
            </p:cNvPr>
            <p:cNvSpPr txBox="1"/>
            <p:nvPr/>
          </p:nvSpPr>
          <p:spPr>
            <a:xfrm>
              <a:off x="7747122" y="4989453"/>
              <a:ext cx="492227" cy="198877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22277" tIns="22277" rIns="22277" bIns="22277" anchor="ctr">
              <a:spAutoFit/>
            </a:bodyPr>
            <a:lstStyle>
              <a:lvl1pPr algn="l">
                <a:defRPr sz="1000">
                  <a:solidFill>
                    <a:srgbClr val="000000"/>
                  </a:solidFill>
                  <a:latin typeface="Mont ExtraLight"/>
                  <a:ea typeface="Mont ExtraLight"/>
                  <a:cs typeface="Mont ExtraLight"/>
                  <a:sym typeface="Mont ExtraLight"/>
                </a:defRPr>
              </a:lvl1pPr>
            </a:lstStyle>
            <a:p>
              <a:r>
                <a:rPr lang="en-US"/>
                <a:t>Trainer</a:t>
              </a:r>
            </a:p>
          </p:txBody>
        </p:sp>
        <p:pic>
          <p:nvPicPr>
            <p:cNvPr id="16" name="Image" descr="Image">
              <a:extLst>
                <a:ext uri="{FF2B5EF4-FFF2-40B4-BE49-F238E27FC236}">
                  <a16:creationId xmlns:a16="http://schemas.microsoft.com/office/drawing/2014/main" id="{9E2EB047-A5D5-ADF1-7E35-349703F38FA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95871" y="4030841"/>
              <a:ext cx="840230" cy="635415"/>
            </a:xfrm>
            <a:prstGeom prst="rect">
              <a:avLst/>
            </a:prstGeom>
            <a:ln w="3175">
              <a:miter lim="400000"/>
            </a:ln>
          </p:spPr>
        </p:pic>
        <p:pic>
          <p:nvPicPr>
            <p:cNvPr id="17" name="Image" descr="Image">
              <a:extLst>
                <a:ext uri="{FF2B5EF4-FFF2-40B4-BE49-F238E27FC236}">
                  <a16:creationId xmlns:a16="http://schemas.microsoft.com/office/drawing/2014/main" id="{85D1E662-4A8B-8935-600D-0A5B9A9BA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758455" y="4013406"/>
              <a:ext cx="1000854" cy="657164"/>
            </a:xfrm>
            <a:prstGeom prst="rect">
              <a:avLst/>
            </a:prstGeom>
            <a:ln w="3175">
              <a:miter lim="400000"/>
            </a:ln>
          </p:spPr>
        </p:pic>
        <p:sp>
          <p:nvSpPr>
            <p:cNvPr id="18" name="{teacher}">
              <a:extLst>
                <a:ext uri="{FF2B5EF4-FFF2-40B4-BE49-F238E27FC236}">
                  <a16:creationId xmlns:a16="http://schemas.microsoft.com/office/drawing/2014/main" id="{25306B47-6542-7017-60D8-05A5ED6C3B96}"/>
                </a:ext>
              </a:extLst>
            </p:cNvPr>
            <p:cNvSpPr txBox="1"/>
            <p:nvPr/>
          </p:nvSpPr>
          <p:spPr>
            <a:xfrm>
              <a:off x="6157667" y="4816558"/>
              <a:ext cx="896184" cy="198877"/>
            </a:xfrm>
            <a:prstGeom prst="rect">
              <a:avLst/>
            </a:prstGeom>
            <a:ln w="3175">
              <a:miter lim="400000"/>
            </a:ln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22277" tIns="22277" rIns="22277" bIns="22277" anchor="ctr">
              <a:spAutoFit/>
            </a:bodyPr>
            <a:lstStyle>
              <a:lvl1pPr algn="l">
                <a:defRPr sz="1000">
                  <a:solidFill>
                    <a:srgbClr val="000000"/>
                  </a:solidFill>
                  <a:latin typeface="Mont Regular"/>
                  <a:ea typeface="Mont Regular"/>
                  <a:cs typeface="Mont Regular"/>
                  <a:sym typeface="Mont Regular"/>
                </a:defRPr>
              </a:lvl1pPr>
            </a:lstStyle>
            <a:p>
              <a:r>
                <a:rPr lang="en-US"/>
                <a:t>Frank Decker</a:t>
              </a:r>
            </a:p>
          </p:txBody>
        </p:sp>
        <p:sp>
          <p:nvSpPr>
            <p:cNvPr id="19" name="Line">
              <a:extLst>
                <a:ext uri="{FF2B5EF4-FFF2-40B4-BE49-F238E27FC236}">
                  <a16:creationId xmlns:a16="http://schemas.microsoft.com/office/drawing/2014/main" id="{E40F024A-E0D6-04E7-53C4-D08BB8E1BCA1}"/>
                </a:ext>
              </a:extLst>
            </p:cNvPr>
            <p:cNvSpPr/>
            <p:nvPr/>
          </p:nvSpPr>
          <p:spPr>
            <a:xfrm>
              <a:off x="6186833" y="4770557"/>
              <a:ext cx="1413986" cy="8639"/>
            </a:xfrm>
            <a:prstGeom prst="line">
              <a:avLst/>
            </a:prstGeom>
            <a:ln w="6350">
              <a:solidFill>
                <a:srgbClr val="000000"/>
              </a:solidFill>
              <a:miter lim="400000"/>
            </a:ln>
          </p:spPr>
          <p:txBody>
            <a:bodyPr lIns="22277" tIns="22277" rIns="22277" bIns="22277" anchor="ctr"/>
            <a:lstStyle/>
            <a:p>
              <a:endParaRPr lang="en-US"/>
            </a:p>
          </p:txBody>
        </p:sp>
        <p:sp>
          <p:nvSpPr>
            <p:cNvPr id="22" name="Line">
              <a:extLst>
                <a:ext uri="{FF2B5EF4-FFF2-40B4-BE49-F238E27FC236}">
                  <a16:creationId xmlns:a16="http://schemas.microsoft.com/office/drawing/2014/main" id="{57F69A20-2052-A76B-A9F0-65A524FF46CB}"/>
                </a:ext>
              </a:extLst>
            </p:cNvPr>
            <p:cNvSpPr/>
            <p:nvPr/>
          </p:nvSpPr>
          <p:spPr>
            <a:xfrm>
              <a:off x="7769509" y="4770557"/>
              <a:ext cx="1413986" cy="1"/>
            </a:xfrm>
            <a:prstGeom prst="line">
              <a:avLst/>
            </a:prstGeom>
            <a:ln w="6350">
              <a:solidFill>
                <a:srgbClr val="000000"/>
              </a:solidFill>
              <a:miter lim="400000"/>
            </a:ln>
          </p:spPr>
          <p:txBody>
            <a:bodyPr lIns="22277" tIns="22277" rIns="22277" bIns="22277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005E00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45478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1343344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45478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2277" tIns="22277" rIns="22277" bIns="22277" numCol="1" spcCol="38100" rtlCol="0" anchor="ctr">
        <a:spAutoFit/>
      </a:bodyPr>
      <a:lstStyle>
        <a:defPPr marL="0" marR="0" indent="0" algn="ctr" defTabSz="1343344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2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Macintosh PowerPoint</Application>
  <PresentationFormat>A4-Papier (210 x 297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Helvetica Neue</vt:lpstr>
      <vt:lpstr>Mont ExtraLight</vt:lpstr>
      <vt:lpstr>Mont Heavy Italic</vt:lpstr>
      <vt:lpstr>Mont Regular</vt:lpstr>
      <vt:lpstr>Mont SemiBold Italic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Manuel Yasli</cp:lastModifiedBy>
  <cp:revision>31</cp:revision>
  <dcterms:modified xsi:type="dcterms:W3CDTF">2022-07-26T12:42:09Z</dcterms:modified>
</cp:coreProperties>
</file>